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League Spartan Medium"/>
      <p:regular r:id="rId15"/>
      <p:bold r:id="rId16"/>
    </p:embeddedFont>
    <p:embeddedFont>
      <p:font typeface="Inter"/>
      <p:regular r:id="rId17"/>
      <p:bold r:id="rId18"/>
    </p:embeddedFont>
    <p:embeddedFont>
      <p:font typeface="Poppi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11" Type="http://schemas.openxmlformats.org/officeDocument/2006/relationships/slide" Target="slides/slide5.xml"/><Relationship Id="rId22" Type="http://schemas.openxmlformats.org/officeDocument/2006/relationships/font" Target="fonts/Poppins-boldItalic.fntdata"/><Relationship Id="rId10" Type="http://schemas.openxmlformats.org/officeDocument/2006/relationships/slide" Target="slides/slide4.xml"/><Relationship Id="rId21" Type="http://schemas.openxmlformats.org/officeDocument/2006/relationships/font" Target="fonts/Poppi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LeagueSpartanMedium-regular.fntdata"/><Relationship Id="rId14" Type="http://schemas.openxmlformats.org/officeDocument/2006/relationships/slide" Target="slides/slide8.xml"/><Relationship Id="rId17" Type="http://schemas.openxmlformats.org/officeDocument/2006/relationships/font" Target="fonts/Inter-regular.fntdata"/><Relationship Id="rId16" Type="http://schemas.openxmlformats.org/officeDocument/2006/relationships/font" Target="fonts/LeagueSpartanMedium-bold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Poppins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Inter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SLIDES_API17161932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SLIDES_API17161932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SLIDES_API17161932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SLIDES_API17161932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SLIDES_API17161932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SLIDES_API17161932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SLIDES_API17161932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SLIDES_API17161932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SLIDES_API17161932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SLIDES_API17161932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SLIDES_API17161932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SLIDES_API17161932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SLIDES_API17161932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SLIDES_API17161932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SLIDES_API17161932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SLIDES_API17161932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7871" r="4470" t="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>
            <p:ph idx="2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642700" y="1589400"/>
            <a:ext cx="6474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" name="Google Shape;77;p17"/>
          <p:cNvSpPr/>
          <p:nvPr>
            <p:ph idx="2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fmla="val 10804369" name="adj1"/>
              <a:gd fmla="val 16200000" name="adj2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C2C"/>
              </a:solidFill>
            </a:endParaRPr>
          </a:p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" name="Google Shape;80;p17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fmla="val 50000" name="adj"/>
            </a:avLst>
          </a:prstGeom>
          <a:solidFill>
            <a:srgbClr val="F47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2" type="subTitle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/>
          </a:blip>
          <a:srcRect b="13464" l="0" r="49205" t="0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3" type="subTitle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93" name="Google Shape;9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Real-Time Sign Language Detection System</a:t>
            </a:r>
            <a:endParaRPr/>
          </a:p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This presentation covers the benefits of sign language interpreters, our approach to sign language detection, data collection and training, and realtime prediction using our system.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are sign languages?</a:t>
            </a:r>
            <a:endParaRPr/>
          </a:p>
        </p:txBody>
      </p:sp>
      <p:sp>
        <p:nvSpPr>
          <p:cNvPr id="106" name="Google Shape;106;p22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Natural languages used by hearing impaired individuals as their primary means of communication.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Examples include American Sign Language, British Sign Language, Indian Sign Language, and Japanese Sign Language.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Certain signs have universal syntax.</a:t>
            </a:r>
            <a:endParaRPr/>
          </a:p>
        </p:txBody>
      </p:sp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150" y="513725"/>
            <a:ext cx="3161025" cy="366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Benefits of sign language interpreters</a:t>
            </a:r>
            <a:endParaRPr/>
          </a:p>
        </p:txBody>
      </p:sp>
      <p:sp>
        <p:nvSpPr>
          <p:cNvPr id="113" name="Google Shape;113;p23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Bridge language barriers between deaf individuals who use sign language and those who can hear and speak.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Facilitate complete communication for both hearing and deaf people.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Essential in promoting inclusivity within the Deaf community.</a:t>
            </a:r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025" y="1647525"/>
            <a:ext cx="3191176" cy="319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Our approach to sign language detection</a:t>
            </a:r>
            <a:endParaRPr/>
          </a:p>
        </p:txBody>
      </p:sp>
      <p:sp>
        <p:nvSpPr>
          <p:cNvPr id="120" name="Google Shape;120;p24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Develop a real-time detection system using Python.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Use MediaPipe Holistic to extract key points from hands, body, and face.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Build an LSTM model with TensorFlow and Keras to predict sign language signs.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Integrating these components with OpenCV enables real-time sign language detection using a webcam.</a:t>
            </a:r>
            <a:endParaRPr/>
          </a:p>
        </p:txBody>
      </p:sp>
      <p:pic>
        <p:nvPicPr>
          <p:cNvPr id="121" name="Google Shape;12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5925" y="1471875"/>
            <a:ext cx="4808076" cy="268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collection and training</a:t>
            </a:r>
            <a:endParaRPr/>
          </a:p>
        </p:txBody>
      </p:sp>
      <p:sp>
        <p:nvSpPr>
          <p:cNvPr id="127" name="Google Shape;127;p25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Collect data on key points from hands, body, and face, saved as numpy arrays.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Train deep neural networks, specifically LSTM models with one layer, to predict the temporal component of sign actions.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Can predict signs from multiple frames, capturing the dynamic nature of sign language and improving accuracy.</a:t>
            </a:r>
            <a:endParaRPr/>
          </a:p>
        </p:txBody>
      </p:sp>
      <p:pic>
        <p:nvPicPr>
          <p:cNvPr id="128" name="Google Shape;1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7500" y="1584625"/>
            <a:ext cx="4587200" cy="25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Real-time prediction</a:t>
            </a:r>
            <a:endParaRPr/>
          </a:p>
        </p:txBody>
      </p:sp>
      <p:sp>
        <p:nvSpPr>
          <p:cNvPr id="134" name="Google Shape;134;p26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Integrate MediaPipe Holistic, the trained LSTM model, and OpenCV to enable real-time sign language detection.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Using a webcam, continuously analyze video feeds, identify sign language signs, and provide instant interpretation.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2700" y="1349213"/>
            <a:ext cx="4863299" cy="271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4973" r="24978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141" name="Google Shape;141;p27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142" name="Google Shape;142;p27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Real-time sign language detection system bridges communication gaps and promotes inclusivity.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Has the potential to revolutionize communication accessibility, creating a more inclusive society where everyone can effectively communicate and understand each other.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Thank you for your time 😊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